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6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339" r:id="rId34"/>
    <p:sldId id="316" r:id="rId35"/>
    <p:sldId id="310" r:id="rId36"/>
    <p:sldId id="337" r:id="rId37"/>
    <p:sldId id="322" r:id="rId38"/>
    <p:sldId id="297" r:id="rId39"/>
    <p:sldId id="298" r:id="rId40"/>
    <p:sldId id="299" r:id="rId41"/>
    <p:sldId id="338" r:id="rId42"/>
    <p:sldId id="301" r:id="rId43"/>
    <p:sldId id="323" r:id="rId44"/>
    <p:sldId id="302" r:id="rId45"/>
    <p:sldId id="303" r:id="rId46"/>
    <p:sldId id="304" r:id="rId47"/>
    <p:sldId id="317" r:id="rId48"/>
    <p:sldId id="327" r:id="rId49"/>
    <p:sldId id="324" r:id="rId50"/>
    <p:sldId id="274" r:id="rId51"/>
    <p:sldId id="306" r:id="rId52"/>
    <p:sldId id="329" r:id="rId53"/>
    <p:sldId id="334" r:id="rId54"/>
    <p:sldId id="331" r:id="rId55"/>
    <p:sldId id="330" r:id="rId56"/>
    <p:sldId id="321" r:id="rId57"/>
    <p:sldId id="328" r:id="rId58"/>
    <p:sldId id="318" r:id="rId59"/>
    <p:sldId id="332" r:id="rId60"/>
    <p:sldId id="320" r:id="rId61"/>
    <p:sldId id="336" r:id="rId62"/>
    <p:sldId id="315" r:id="rId63"/>
    <p:sldId id="263" r:id="rId64"/>
    <p:sldId id="335" r:id="rId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7ECF9"/>
    <a:srgbClr val="C00000"/>
    <a:srgbClr val="FFFFFF"/>
    <a:srgbClr val="D21F1B"/>
    <a:srgbClr val="FDEFE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43" d="100"/>
          <a:sy n="43" d="100"/>
        </p:scale>
        <p:origin x="33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26/01/2025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74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microsoft.com/office/2007/relationships/hdphoto" Target="../media/hdphoto1.wdp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64.png"/><Relationship Id="rId10" Type="http://schemas.openxmlformats.org/officeDocument/2006/relationships/image" Target="../media/image92.png"/><Relationship Id="rId4" Type="http://schemas.microsoft.com/office/2007/relationships/hdphoto" Target="../media/hdphoto1.wdp"/><Relationship Id="rId9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microsoft.com/office/2007/relationships/hdphoto" Target="../media/hdphoto1.wdp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10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1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123.png"/><Relationship Id="rId10" Type="http://schemas.openxmlformats.org/officeDocument/2006/relationships/image" Target="../media/image126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png"/><Relationship Id="rId7" Type="http://schemas.openxmlformats.org/officeDocument/2006/relationships/image" Target="../media/image1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pn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microsoft.com/office/2007/relationships/hdphoto" Target="../media/hdphoto1.wdp"/><Relationship Id="rId7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03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8188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2328</TotalTime>
  <Words>1060</Words>
  <Application>Microsoft Office PowerPoint</Application>
  <PresentationFormat>Widescreen</PresentationFormat>
  <Paragraphs>242</Paragraphs>
  <Slides>64</Slides>
  <Notes>40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651</cp:revision>
  <dcterms:created xsi:type="dcterms:W3CDTF">2023-05-17T11:15:50Z</dcterms:created>
  <dcterms:modified xsi:type="dcterms:W3CDTF">2025-01-26T21:14:48Z</dcterms:modified>
</cp:coreProperties>
</file>